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0975-7E5C-41F2-BFFF-AC4ED2581424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69A4-995E-4051-A057-CEBD9092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Театр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кукол «Живая рука»</a:t>
            </a:r>
            <a:endParaRPr lang="ru-RU" sz="2800" i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- «Приключение Буратино»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528598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39752" y="5301208"/>
            <a:ext cx="479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Подрезенко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Лидия Васильевна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Д/С № 31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г.Зеленогорск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кукла из головы, которая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тесёмками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фиксируется за шею ребенка и неподвижно висит на его груди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платья(костюма),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манжеты которого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вставляет свои руки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29786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302433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288"/>
            <a:ext cx="9143999" cy="686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522920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Возрастная категория детей, для которой предназначен театр - старший дошкольный возраст.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9269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кукла является как бы передней частью костюма ребенка, поэтому необходимо чтобы он все время находился лицом к зрителям. Такие куклы помогают ребенку проявить себя в песенном, танцевальном творчестве, выразительной жестикуляции, что не доступно другим видам кукольного театра.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424264" cy="361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8"/>
            <a:ext cx="9143999" cy="686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772816"/>
            <a:ext cx="79208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just" eaLnBrk="0" hangingPunct="0"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творческой активности детей.</a:t>
            </a:r>
          </a:p>
          <a:p>
            <a:pPr marL="342900" indent="-342900" algn="just" eaLnBrk="0" hangingPunct="0"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в каждом ребенке творческую личность, художественный вкус.</a:t>
            </a:r>
          </a:p>
          <a:p>
            <a:pPr marL="342900" indent="-342900" algn="just" eaLnBrk="0" hangingPunct="0"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артистические навыки детей в плане переживания и воплощения образа, а также их исполнительные умения.</a:t>
            </a:r>
          </a:p>
          <a:p>
            <a:pPr marL="342900" indent="-342900" algn="just" eaLnBrk="0" hangingPunct="0"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простейшие образно-выразительные умения, учить имитировать характерные движения сказочных животных и персонажей.</a:t>
            </a:r>
          </a:p>
          <a:p>
            <a:pPr marL="342900" indent="-342900" algn="just" eaLnBrk="0" hangingPunct="0"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Обучать детей элементам художественно - образных выразительных средств : интонация, мимика, жесты.</a:t>
            </a:r>
          </a:p>
          <a:p>
            <a:pPr marL="342900" indent="-342900" algn="just" eaLnBrk="0" hangingPunct="0"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словарь детей, совершенствовать звуковую культуру речи, интонационный строй, диалогическую речь.</a:t>
            </a:r>
          </a:p>
          <a:p>
            <a:pPr algn="just" eaLnBrk="0" hangingPunct="0">
              <a:tabLst>
                <a:tab pos="457200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49540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Формирование творческой личности, обладающей широким кругозором, богатым духовным миром, творческими способностями и способной к успешной социальной адаптации путем приобщения к искусству театра.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8"/>
            <a:ext cx="9143999" cy="6862288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560" y="2201525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76672"/>
            <a:ext cx="8208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деятельности использования театра: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Игровая;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игра;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детей;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взрослого;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НОД.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деятельность: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Игры-драматизации,              Импровизация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8"/>
            <a:ext cx="9143999" cy="686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260648"/>
            <a:ext cx="245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836712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обыгрывании   различных сюжетов сказок развивается фантазия и воображение детей, стимулируется развитее речи, умение вступать в диалог. При коллективном создании и обыгрывании сюжетов у детей формируются коммуникативные навыки, позволяющие им успешно взаимодействовать друг с другом.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Способствует развитию монологической и диалогической речи, обогащению словаря.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овладели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средствами художественно - образных выразительных : интонация, мимика, жесты.</a:t>
            </a:r>
          </a:p>
          <a:p>
            <a:pPr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Театр «Живая рука» можно использовать не только при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 театрализованной деятельности, но и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режимных моментах,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непосредственно образовательной деятельности, включать обыгрывание сюжетов в физкультурные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минутки,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лексическими темами.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8"/>
            <a:ext cx="9143999" cy="6862288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560" y="2201525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93446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233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Mago</dc:creator>
  <cp:lastModifiedBy>Mago</cp:lastModifiedBy>
  <cp:revision>21</cp:revision>
  <dcterms:created xsi:type="dcterms:W3CDTF">2015-03-23T08:57:02Z</dcterms:created>
  <dcterms:modified xsi:type="dcterms:W3CDTF">2015-03-27T04:32:16Z</dcterms:modified>
</cp:coreProperties>
</file>